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269" r:id="rId5"/>
    <p:sldId id="281" r:id="rId6"/>
    <p:sldId id="270" r:id="rId7"/>
    <p:sldId id="271" r:id="rId8"/>
    <p:sldId id="315" r:id="rId9"/>
    <p:sldId id="308" r:id="rId10"/>
    <p:sldId id="273" r:id="rId11"/>
    <p:sldId id="303" r:id="rId12"/>
    <p:sldId id="277" r:id="rId13"/>
    <p:sldId id="306" r:id="rId14"/>
    <p:sldId id="307" r:id="rId15"/>
    <p:sldId id="316" r:id="rId16"/>
    <p:sldId id="279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2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orient="horz" pos="3699">
          <p15:clr>
            <a:srgbClr val="A4A3A4"/>
          </p15:clr>
        </p15:guide>
        <p15:guide id="4" pos="7224">
          <p15:clr>
            <a:srgbClr val="A4A3A4"/>
          </p15:clr>
        </p15:guide>
        <p15:guide id="5" pos="456">
          <p15:clr>
            <a:srgbClr val="A4A3A4"/>
          </p15:clr>
        </p15:guide>
        <p15:guide id="6" orient="horz" pos="37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A618"/>
    <a:srgbClr val="CF470B"/>
    <a:srgbClr val="D2480B"/>
    <a:srgbClr val="45AB35"/>
    <a:srgbClr val="00547F"/>
    <a:srgbClr val="003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991886-D9EC-4046-B484-7677ED902FAC}" v="16" dt="2026-02-05T09:50:14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87132" autoAdjust="0"/>
  </p:normalViewPr>
  <p:slideViewPr>
    <p:cSldViewPr showGuides="1">
      <p:cViewPr varScale="1">
        <p:scale>
          <a:sx n="63" d="100"/>
          <a:sy n="63" d="100"/>
        </p:scale>
        <p:origin x="712" y="56"/>
      </p:cViewPr>
      <p:guideLst>
        <p:guide orient="horz" pos="342"/>
        <p:guide orient="horz" pos="910"/>
        <p:guide orient="horz" pos="3699"/>
        <p:guide pos="7224"/>
        <p:guide pos="456"/>
        <p:guide orient="horz" pos="37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k Madsen" userId="490e16be-6e5d-41a0-994f-af11aee493c8" providerId="ADAL" clId="{02CA2D90-0893-41C5-BD78-B4C0C0AC86E1}"/>
    <pc:docChg chg="undo custSel addSld delSld modSld sldOrd">
      <pc:chgData name="Henrik Madsen" userId="490e16be-6e5d-41a0-994f-af11aee493c8" providerId="ADAL" clId="{02CA2D90-0893-41C5-BD78-B4C0C0AC86E1}" dt="2026-02-19T15:33:00.801" v="1594" actId="20577"/>
      <pc:docMkLst>
        <pc:docMk/>
      </pc:docMkLst>
      <pc:sldChg chg="addSp delSp modSp mod">
        <pc:chgData name="Henrik Madsen" userId="490e16be-6e5d-41a0-994f-af11aee493c8" providerId="ADAL" clId="{02CA2D90-0893-41C5-BD78-B4C0C0AC86E1}" dt="2026-02-19T15:33:00.801" v="1594" actId="20577"/>
        <pc:sldMkLst>
          <pc:docMk/>
          <pc:sldMk cId="4180993998" sldId="269"/>
        </pc:sldMkLst>
        <pc:spChg chg="mod">
          <ac:chgData name="Henrik Madsen" userId="490e16be-6e5d-41a0-994f-af11aee493c8" providerId="ADAL" clId="{02CA2D90-0893-41C5-BD78-B4C0C0AC86E1}" dt="2026-02-19T15:33:00.801" v="1594" actId="20577"/>
          <ac:spMkLst>
            <pc:docMk/>
            <pc:sldMk cId="4180993998" sldId="269"/>
            <ac:spMk id="2" creationId="{FCBC2455-65B6-240C-6FCE-A8A0DE5704F7}"/>
          </ac:spMkLst>
        </pc:spChg>
        <pc:picChg chg="add mod">
          <ac:chgData name="Henrik Madsen" userId="490e16be-6e5d-41a0-994f-af11aee493c8" providerId="ADAL" clId="{02CA2D90-0893-41C5-BD78-B4C0C0AC86E1}" dt="2026-02-05T09:50:46.729" v="1581" actId="1036"/>
          <ac:picMkLst>
            <pc:docMk/>
            <pc:sldMk cId="4180993998" sldId="269"/>
            <ac:picMk id="11" creationId="{FEED8883-5A14-E90D-5B68-0C926D490000}"/>
          </ac:picMkLst>
        </pc:picChg>
      </pc:sldChg>
      <pc:sldChg chg="modSp mod">
        <pc:chgData name="Henrik Madsen" userId="490e16be-6e5d-41a0-994f-af11aee493c8" providerId="ADAL" clId="{02CA2D90-0893-41C5-BD78-B4C0C0AC86E1}" dt="2026-02-05T09:02:40.598" v="151"/>
        <pc:sldMkLst>
          <pc:docMk/>
          <pc:sldMk cId="4091386062" sldId="270"/>
        </pc:sldMkLst>
        <pc:spChg chg="mod">
          <ac:chgData name="Henrik Madsen" userId="490e16be-6e5d-41a0-994f-af11aee493c8" providerId="ADAL" clId="{02CA2D90-0893-41C5-BD78-B4C0C0AC86E1}" dt="2026-02-05T09:02:40.598" v="151"/>
          <ac:spMkLst>
            <pc:docMk/>
            <pc:sldMk cId="4091386062" sldId="270"/>
            <ac:spMk id="3" creationId="{F69CFF95-BA56-D9BD-1C30-12C1C44FBDBE}"/>
          </ac:spMkLst>
        </pc:spChg>
      </pc:sldChg>
      <pc:sldChg chg="modSp mod">
        <pc:chgData name="Henrik Madsen" userId="490e16be-6e5d-41a0-994f-af11aee493c8" providerId="ADAL" clId="{02CA2D90-0893-41C5-BD78-B4C0C0AC86E1}" dt="2026-02-05T09:03:59.859" v="180" actId="13926"/>
        <pc:sldMkLst>
          <pc:docMk/>
          <pc:sldMk cId="3696123752" sldId="271"/>
        </pc:sldMkLst>
        <pc:spChg chg="mod">
          <ac:chgData name="Henrik Madsen" userId="490e16be-6e5d-41a0-994f-af11aee493c8" providerId="ADAL" clId="{02CA2D90-0893-41C5-BD78-B4C0C0AC86E1}" dt="2026-02-05T09:03:59.859" v="180" actId="13926"/>
          <ac:spMkLst>
            <pc:docMk/>
            <pc:sldMk cId="3696123752" sldId="271"/>
            <ac:spMk id="3" creationId="{6EB8C0F3-BEBD-DDC1-CD21-DBF699D74F3F}"/>
          </ac:spMkLst>
        </pc:spChg>
      </pc:sldChg>
      <pc:sldChg chg="ord">
        <pc:chgData name="Henrik Madsen" userId="490e16be-6e5d-41a0-994f-af11aee493c8" providerId="ADAL" clId="{02CA2D90-0893-41C5-BD78-B4C0C0AC86E1}" dt="2026-02-05T09:04:52.623" v="192"/>
        <pc:sldMkLst>
          <pc:docMk/>
          <pc:sldMk cId="1888772885" sldId="273"/>
        </pc:sldMkLst>
      </pc:sldChg>
      <pc:sldChg chg="modSp mod ord">
        <pc:chgData name="Henrik Madsen" userId="490e16be-6e5d-41a0-994f-af11aee493c8" providerId="ADAL" clId="{02CA2D90-0893-41C5-BD78-B4C0C0AC86E1}" dt="2026-02-05T09:24:49.075" v="1071" actId="20577"/>
        <pc:sldMkLst>
          <pc:docMk/>
          <pc:sldMk cId="296174273" sldId="277"/>
        </pc:sldMkLst>
        <pc:spChg chg="mod">
          <ac:chgData name="Henrik Madsen" userId="490e16be-6e5d-41a0-994f-af11aee493c8" providerId="ADAL" clId="{02CA2D90-0893-41C5-BD78-B4C0C0AC86E1}" dt="2026-02-05T09:24:49.075" v="1071" actId="20577"/>
          <ac:spMkLst>
            <pc:docMk/>
            <pc:sldMk cId="296174273" sldId="277"/>
            <ac:spMk id="3" creationId="{4A084850-1962-2C2A-87B6-9EAEBDBB66E3}"/>
          </ac:spMkLst>
        </pc:spChg>
      </pc:sldChg>
      <pc:sldChg chg="addSp modSp mod">
        <pc:chgData name="Henrik Madsen" userId="490e16be-6e5d-41a0-994f-af11aee493c8" providerId="ADAL" clId="{02CA2D90-0893-41C5-BD78-B4C0C0AC86E1}" dt="2026-02-05T09:56:44.088" v="1591" actId="1076"/>
        <pc:sldMkLst>
          <pc:docMk/>
          <pc:sldMk cId="2253149375" sldId="279"/>
        </pc:sldMkLst>
        <pc:spChg chg="mod">
          <ac:chgData name="Henrik Madsen" userId="490e16be-6e5d-41a0-994f-af11aee493c8" providerId="ADAL" clId="{02CA2D90-0893-41C5-BD78-B4C0C0AC86E1}" dt="2026-02-05T09:56:42.382" v="1590" actId="14100"/>
          <ac:spMkLst>
            <pc:docMk/>
            <pc:sldMk cId="2253149375" sldId="279"/>
            <ac:spMk id="3" creationId="{F4E8C0D0-DAFB-17DD-C8C3-7BF80EB888B8}"/>
          </ac:spMkLst>
        </pc:spChg>
        <pc:picChg chg="add mod">
          <ac:chgData name="Henrik Madsen" userId="490e16be-6e5d-41a0-994f-af11aee493c8" providerId="ADAL" clId="{02CA2D90-0893-41C5-BD78-B4C0C0AC86E1}" dt="2026-02-05T09:56:44.088" v="1591" actId="1076"/>
          <ac:picMkLst>
            <pc:docMk/>
            <pc:sldMk cId="2253149375" sldId="279"/>
            <ac:picMk id="6" creationId="{B5AE042B-5BB0-C7B8-1FB4-D29A65388DD0}"/>
          </ac:picMkLst>
        </pc:picChg>
      </pc:sldChg>
      <pc:sldChg chg="ord">
        <pc:chgData name="Henrik Madsen" userId="490e16be-6e5d-41a0-994f-af11aee493c8" providerId="ADAL" clId="{02CA2D90-0893-41C5-BD78-B4C0C0AC86E1}" dt="2026-02-05T09:04:22.352" v="185"/>
        <pc:sldMkLst>
          <pc:docMk/>
          <pc:sldMk cId="2942735850" sldId="281"/>
        </pc:sldMkLst>
      </pc:sldChg>
      <pc:sldChg chg="ord">
        <pc:chgData name="Henrik Madsen" userId="490e16be-6e5d-41a0-994f-af11aee493c8" providerId="ADAL" clId="{02CA2D90-0893-41C5-BD78-B4C0C0AC86E1}" dt="2026-02-05T09:09:08.720" v="744"/>
        <pc:sldMkLst>
          <pc:docMk/>
          <pc:sldMk cId="622509131" sldId="303"/>
        </pc:sldMkLst>
      </pc:sldChg>
      <pc:sldChg chg="ord">
        <pc:chgData name="Henrik Madsen" userId="490e16be-6e5d-41a0-994f-af11aee493c8" providerId="ADAL" clId="{02CA2D90-0893-41C5-BD78-B4C0C0AC86E1}" dt="2026-02-05T09:04:42.730" v="188"/>
        <pc:sldMkLst>
          <pc:docMk/>
          <pc:sldMk cId="3616083233" sldId="308"/>
        </pc:sldMkLst>
      </pc:sldChg>
      <pc:sldChg chg="modSp new mod ord">
        <pc:chgData name="Henrik Madsen" userId="490e16be-6e5d-41a0-994f-af11aee493c8" providerId="ADAL" clId="{02CA2D90-0893-41C5-BD78-B4C0C0AC86E1}" dt="2026-02-05T09:08:27.067" v="738"/>
        <pc:sldMkLst>
          <pc:docMk/>
          <pc:sldMk cId="703427213" sldId="315"/>
        </pc:sldMkLst>
        <pc:spChg chg="mod">
          <ac:chgData name="Henrik Madsen" userId="490e16be-6e5d-41a0-994f-af11aee493c8" providerId="ADAL" clId="{02CA2D90-0893-41C5-BD78-B4C0C0AC86E1}" dt="2026-02-05T09:07:14.395" v="531" actId="20577"/>
          <ac:spMkLst>
            <pc:docMk/>
            <pc:sldMk cId="703427213" sldId="315"/>
            <ac:spMk id="2" creationId="{5770E7D8-479B-C96B-01B4-B607C3C10762}"/>
          </ac:spMkLst>
        </pc:spChg>
        <pc:spChg chg="mod">
          <ac:chgData name="Henrik Madsen" userId="490e16be-6e5d-41a0-994f-af11aee493c8" providerId="ADAL" clId="{02CA2D90-0893-41C5-BD78-B4C0C0AC86E1}" dt="2026-02-05T09:08:01.561" v="734" actId="20577"/>
          <ac:spMkLst>
            <pc:docMk/>
            <pc:sldMk cId="703427213" sldId="315"/>
            <ac:spMk id="3" creationId="{951D2CCC-3FFC-37FF-C2C4-98DD46660743}"/>
          </ac:spMkLst>
        </pc:spChg>
      </pc:sldChg>
      <pc:sldChg chg="modSp new mod">
        <pc:chgData name="Henrik Madsen" userId="490e16be-6e5d-41a0-994f-af11aee493c8" providerId="ADAL" clId="{02CA2D90-0893-41C5-BD78-B4C0C0AC86E1}" dt="2026-02-05T09:28:48.671" v="1570" actId="20577"/>
        <pc:sldMkLst>
          <pc:docMk/>
          <pc:sldMk cId="3349142911" sldId="316"/>
        </pc:sldMkLst>
        <pc:spChg chg="mod">
          <ac:chgData name="Henrik Madsen" userId="490e16be-6e5d-41a0-994f-af11aee493c8" providerId="ADAL" clId="{02CA2D90-0893-41C5-BD78-B4C0C0AC86E1}" dt="2026-02-05T09:25:42.243" v="1115" actId="20577"/>
          <ac:spMkLst>
            <pc:docMk/>
            <pc:sldMk cId="3349142911" sldId="316"/>
            <ac:spMk id="2" creationId="{A25576A5-BCB0-8749-7366-BE9642E4681B}"/>
          </ac:spMkLst>
        </pc:spChg>
        <pc:spChg chg="mod">
          <ac:chgData name="Henrik Madsen" userId="490e16be-6e5d-41a0-994f-af11aee493c8" providerId="ADAL" clId="{02CA2D90-0893-41C5-BD78-B4C0C0AC86E1}" dt="2026-02-05T09:28:48.671" v="1570" actId="20577"/>
          <ac:spMkLst>
            <pc:docMk/>
            <pc:sldMk cId="3349142911" sldId="316"/>
            <ac:spMk id="3" creationId="{FDA92ED8-D18D-7A02-6BDF-4A8FA301F9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 smtClean="0"/>
              <a:pPr/>
              <a:t>19/02/2026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23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613" y="5159422"/>
            <a:ext cx="11469600" cy="396000"/>
          </a:xfrm>
        </p:spPr>
        <p:txBody>
          <a:bodyPr lIns="702000" rIns="70200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14" name="Billed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7792" y="6075013"/>
            <a:ext cx="2775593" cy="373989"/>
          </a:xfrm>
          <a:prstGeom prst="rect">
            <a:avLst/>
          </a:prstGeom>
        </p:spPr>
      </p:pic>
      <p:sp>
        <p:nvSpPr>
          <p:cNvPr id="10" name="Pladsholder til billede 1"/>
          <p:cNvSpPr>
            <a:spLocks noGrp="1"/>
          </p:cNvSpPr>
          <p:nvPr>
            <p:ph type="pic" sz="quarter" idx="13" hasCustomPrompt="1"/>
          </p:nvPr>
        </p:nvSpPr>
        <p:spPr>
          <a:xfrm>
            <a:off x="361200" y="360000"/>
            <a:ext cx="11484000" cy="3933892"/>
          </a:xfrm>
          <a:custGeom>
            <a:avLst/>
            <a:gdLst>
              <a:gd name="connsiteX0" fmla="*/ 0 w 11469600"/>
              <a:gd name="connsiteY0" fmla="*/ 0 h 5447676"/>
              <a:gd name="connsiteX1" fmla="*/ 11469600 w 11469600"/>
              <a:gd name="connsiteY1" fmla="*/ 0 h 5447676"/>
              <a:gd name="connsiteX2" fmla="*/ 11469600 w 11469600"/>
              <a:gd name="connsiteY2" fmla="*/ 5447676 h 5447676"/>
              <a:gd name="connsiteX3" fmla="*/ 0 w 11469600"/>
              <a:gd name="connsiteY3" fmla="*/ 5447676 h 5447676"/>
              <a:gd name="connsiteX4" fmla="*/ 0 w 11469600"/>
              <a:gd name="connsiteY4" fmla="*/ 0 h 5447676"/>
              <a:gd name="connsiteX0" fmla="*/ 0 w 11469975"/>
              <a:gd name="connsiteY0" fmla="*/ 0 h 5447676"/>
              <a:gd name="connsiteX1" fmla="*/ 11469600 w 11469975"/>
              <a:gd name="connsiteY1" fmla="*/ 0 h 5447676"/>
              <a:gd name="connsiteX2" fmla="*/ 11469975 w 11469975"/>
              <a:gd name="connsiteY2" fmla="*/ 5178423 h 5447676"/>
              <a:gd name="connsiteX3" fmla="*/ 11469600 w 11469975"/>
              <a:gd name="connsiteY3" fmla="*/ 5447676 h 5447676"/>
              <a:gd name="connsiteX4" fmla="*/ 0 w 11469975"/>
              <a:gd name="connsiteY4" fmla="*/ 5447676 h 5447676"/>
              <a:gd name="connsiteX5" fmla="*/ 0 w 11469975"/>
              <a:gd name="connsiteY5" fmla="*/ 0 h 5447676"/>
              <a:gd name="connsiteX0" fmla="*/ 0 w 11469975"/>
              <a:gd name="connsiteY0" fmla="*/ 0 h 5447676"/>
              <a:gd name="connsiteX1" fmla="*/ 11469600 w 11469975"/>
              <a:gd name="connsiteY1" fmla="*/ 0 h 5447676"/>
              <a:gd name="connsiteX2" fmla="*/ 11469975 w 11469975"/>
              <a:gd name="connsiteY2" fmla="*/ 5178423 h 5447676"/>
              <a:gd name="connsiteX3" fmla="*/ 0 w 11469975"/>
              <a:gd name="connsiteY3" fmla="*/ 5447676 h 5447676"/>
              <a:gd name="connsiteX4" fmla="*/ 0 w 11469975"/>
              <a:gd name="connsiteY4" fmla="*/ 0 h 5447676"/>
              <a:gd name="connsiteX0" fmla="*/ 0 w 11469600"/>
              <a:gd name="connsiteY0" fmla="*/ 0 h 5488974"/>
              <a:gd name="connsiteX1" fmla="*/ 11469600 w 11469600"/>
              <a:gd name="connsiteY1" fmla="*/ 0 h 5488974"/>
              <a:gd name="connsiteX2" fmla="*/ 11461348 w 11469600"/>
              <a:gd name="connsiteY2" fmla="*/ 5488974 h 5488974"/>
              <a:gd name="connsiteX3" fmla="*/ 0 w 11469600"/>
              <a:gd name="connsiteY3" fmla="*/ 5447676 h 5488974"/>
              <a:gd name="connsiteX4" fmla="*/ 0 w 11469600"/>
              <a:gd name="connsiteY4" fmla="*/ 0 h 548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9600" h="5488974">
                <a:moveTo>
                  <a:pt x="0" y="0"/>
                </a:moveTo>
                <a:lnTo>
                  <a:pt x="11469600" y="0"/>
                </a:lnTo>
                <a:cubicBezTo>
                  <a:pt x="11466849" y="1829658"/>
                  <a:pt x="11464099" y="3659316"/>
                  <a:pt x="11461348" y="5488974"/>
                </a:cubicBezTo>
                <a:lnTo>
                  <a:pt x="0" y="5447676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407" y="4293892"/>
            <a:ext cx="11485542" cy="1538256"/>
          </a:xfrm>
          <a:custGeom>
            <a:avLst/>
            <a:gdLst>
              <a:gd name="connsiteX0" fmla="*/ 0 w 11469600"/>
              <a:gd name="connsiteY0" fmla="*/ 0 h 1518511"/>
              <a:gd name="connsiteX1" fmla="*/ 11469600 w 11469600"/>
              <a:gd name="connsiteY1" fmla="*/ 0 h 1518511"/>
              <a:gd name="connsiteX2" fmla="*/ 11469600 w 11469600"/>
              <a:gd name="connsiteY2" fmla="*/ 1518511 h 1518511"/>
              <a:gd name="connsiteX3" fmla="*/ 0 w 11469600"/>
              <a:gd name="connsiteY3" fmla="*/ 1518511 h 1518511"/>
              <a:gd name="connsiteX4" fmla="*/ 0 w 11469600"/>
              <a:gd name="connsiteY4" fmla="*/ 0 h 1518511"/>
              <a:gd name="connsiteX0" fmla="*/ 0 w 11469600"/>
              <a:gd name="connsiteY0" fmla="*/ 0 h 1518511"/>
              <a:gd name="connsiteX1" fmla="*/ 11469600 w 11469600"/>
              <a:gd name="connsiteY1" fmla="*/ 0 h 1518511"/>
              <a:gd name="connsiteX2" fmla="*/ 11468289 w 11469600"/>
              <a:gd name="connsiteY2" fmla="*/ 1248845 h 1518511"/>
              <a:gd name="connsiteX3" fmla="*/ 11469600 w 11469600"/>
              <a:gd name="connsiteY3" fmla="*/ 1518511 h 1518511"/>
              <a:gd name="connsiteX4" fmla="*/ 0 w 11469600"/>
              <a:gd name="connsiteY4" fmla="*/ 1518511 h 1518511"/>
              <a:gd name="connsiteX5" fmla="*/ 0 w 11469600"/>
              <a:gd name="connsiteY5" fmla="*/ 0 h 1518511"/>
              <a:gd name="connsiteX0" fmla="*/ 0 w 11469600"/>
              <a:gd name="connsiteY0" fmla="*/ 0 h 1518511"/>
              <a:gd name="connsiteX1" fmla="*/ 11469600 w 11469600"/>
              <a:gd name="connsiteY1" fmla="*/ 0 h 1518511"/>
              <a:gd name="connsiteX2" fmla="*/ 11468289 w 11469600"/>
              <a:gd name="connsiteY2" fmla="*/ 1248845 h 1518511"/>
              <a:gd name="connsiteX3" fmla="*/ 0 w 11469600"/>
              <a:gd name="connsiteY3" fmla="*/ 1518511 h 1518511"/>
              <a:gd name="connsiteX4" fmla="*/ 0 w 11469600"/>
              <a:gd name="connsiteY4" fmla="*/ 0 h 1518511"/>
              <a:gd name="connsiteX0" fmla="*/ 0 w 11485542"/>
              <a:gd name="connsiteY0" fmla="*/ 0 h 1543058"/>
              <a:gd name="connsiteX1" fmla="*/ 11469600 w 11485542"/>
              <a:gd name="connsiteY1" fmla="*/ 0 h 1543058"/>
              <a:gd name="connsiteX2" fmla="*/ 11485542 w 11485542"/>
              <a:gd name="connsiteY2" fmla="*/ 1543058 h 1543058"/>
              <a:gd name="connsiteX3" fmla="*/ 0 w 11485542"/>
              <a:gd name="connsiteY3" fmla="*/ 1518511 h 1543058"/>
              <a:gd name="connsiteX4" fmla="*/ 0 w 11485542"/>
              <a:gd name="connsiteY4" fmla="*/ 0 h 154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85542" h="1543058">
                <a:moveTo>
                  <a:pt x="0" y="0"/>
                </a:moveTo>
                <a:lnTo>
                  <a:pt x="11469600" y="0"/>
                </a:lnTo>
                <a:lnTo>
                  <a:pt x="11485542" y="1543058"/>
                </a:lnTo>
                <a:lnTo>
                  <a:pt x="0" y="1518511"/>
                </a:lnTo>
                <a:lnTo>
                  <a:pt x="0" y="0"/>
                </a:lnTo>
                <a:close/>
              </a:path>
            </a:pathLst>
          </a:custGeom>
          <a:solidFill>
            <a:srgbClr val="CF470B"/>
          </a:solidFill>
        </p:spPr>
        <p:txBody>
          <a:bodyPr lIns="702000" tIns="360000" rIns="702000" anchor="t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8"/>
          <p:cNvSpPr txBox="1">
            <a:spLocks noChangeArrowheads="1"/>
          </p:cNvSpPr>
          <p:nvPr userDrawn="1"/>
        </p:nvSpPr>
        <p:spPr bwMode="auto">
          <a:xfrm>
            <a:off x="723900" y="2109347"/>
            <a:ext cx="23328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latin typeface="+mn-lt"/>
                <a:cs typeface="Arial" panose="020B0604020202020204" pitchFamily="34" charset="0"/>
              </a:rPr>
              <a:t>Brug</a:t>
            </a:r>
            <a:r>
              <a:rPr lang="da-DK" sz="1000" b="1" baseline="0" noProof="1">
                <a:latin typeface="+mn-lt"/>
                <a:cs typeface="Arial" panose="020B0604020202020204" pitchFamily="34" charset="0"/>
              </a:rPr>
              <a:t> tekst typografier</a:t>
            </a:r>
            <a:endParaRPr lang="da-DK" sz="1000" b="1" noProof="1"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latin typeface="+mn-lt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900" b="0" baseline="0" noProof="1">
                <a:latin typeface="+mn-lt"/>
                <a:cs typeface="Arial" panose="020B0604020202020204" pitchFamily="34" charset="0"/>
              </a:rPr>
              <a:t> for at gå frem i tekst-niveauer. Klik </a:t>
            </a:r>
            <a:r>
              <a:rPr lang="da-DK" altLang="da-DK" sz="900" b="1" baseline="0" noProof="1"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900" b="0" baseline="0" noProof="1"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900" b="1" baseline="0" noProof="1"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900" b="0" baseline="0" noProof="1">
                <a:latin typeface="+mn-lt"/>
                <a:cs typeface="Arial" panose="020B0604020202020204" pitchFamily="34" charset="0"/>
              </a:rPr>
              <a:t> for at skifte </a:t>
            </a:r>
            <a:br>
              <a:rPr lang="da-DK" altLang="da-DK" sz="900" b="0" baseline="0" noProof="1"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latin typeface="+mn-lt"/>
                <a:cs typeface="Arial" panose="020B0604020202020204" pitchFamily="34" charset="0"/>
              </a:rPr>
              <a:t>fra et niveau til et næste.</a:t>
            </a: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0" baseline="0" noProof="1">
                <a:latin typeface="+mn-lt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baseline="0" noProof="1"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latin typeface="+mn-lt"/>
                <a:cs typeface="Arial" panose="020B0604020202020204" pitchFamily="34" charset="0"/>
              </a:rPr>
              <a:t>brug </a:t>
            </a:r>
            <a:r>
              <a:rPr lang="da-DK" altLang="da-DK" sz="900" b="1" baseline="0" noProof="1">
                <a:latin typeface="+mn-lt"/>
                <a:cs typeface="Arial" panose="020B0604020202020204" pitchFamily="34" charset="0"/>
              </a:rPr>
              <a:t>SHIFT+TAB</a:t>
            </a:r>
            <a:endParaRPr lang="da-DK" altLang="da-DK" sz="900" b="1" noProof="1"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b="1" noProof="1"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sz="900" noProof="1">
                <a:latin typeface="+mn-lt"/>
                <a:cs typeface="Arial" panose="020B0604020202020204" pitchFamily="34" charset="0"/>
              </a:rPr>
              <a:t>Alternativt kan </a:t>
            </a:r>
            <a:br>
              <a:rPr lang="da-DK" sz="900" noProof="1">
                <a:latin typeface="+mn-lt"/>
                <a:cs typeface="Arial" panose="020B0604020202020204" pitchFamily="34" charset="0"/>
              </a:rPr>
            </a:br>
            <a:r>
              <a:rPr lang="da-DK" sz="900" b="1" noProof="1">
                <a:latin typeface="+mn-lt"/>
                <a:cs typeface="Arial" panose="020B0604020202020204" pitchFamily="34" charset="0"/>
              </a:rPr>
              <a:t>Forøg</a:t>
            </a:r>
            <a:r>
              <a:rPr lang="da-DK" sz="900" baseline="0" noProof="1">
                <a:latin typeface="+mn-lt"/>
                <a:cs typeface="Arial" panose="020B0604020202020204" pitchFamily="34" charset="0"/>
              </a:rPr>
              <a:t> og </a:t>
            </a:r>
            <a:r>
              <a:rPr lang="da-DK" sz="900" b="1" baseline="0" noProof="1">
                <a:latin typeface="+mn-lt"/>
                <a:cs typeface="Arial" panose="020B0604020202020204" pitchFamily="34" charset="0"/>
              </a:rPr>
              <a:t>Formindsk </a:t>
            </a:r>
            <a:r>
              <a:rPr lang="da-DK" sz="900" baseline="0" noProof="1">
                <a:latin typeface="+mn-lt"/>
                <a:cs typeface="Arial" panose="020B0604020202020204" pitchFamily="34" charset="0"/>
              </a:rPr>
              <a:t>listeniveau bruges</a:t>
            </a:r>
            <a:endParaRPr lang="da-DK" sz="900" noProof="1"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700" noProof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723900" y="1578398"/>
            <a:ext cx="11060732" cy="37393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800" dirty="0">
                <a:solidFill>
                  <a:schemeClr val="tx1"/>
                </a:solidFill>
              </a:rPr>
              <a:t>Brugerguide</a:t>
            </a:r>
            <a:r>
              <a:rPr lang="da-DK" sz="1800" baseline="0" dirty="0">
                <a:solidFill>
                  <a:schemeClr val="tx1"/>
                </a:solidFill>
              </a:rPr>
              <a:t> til </a:t>
            </a:r>
            <a:r>
              <a:rPr lang="da-DK" sz="1800" dirty="0">
                <a:solidFill>
                  <a:schemeClr val="tx1"/>
                </a:solidFill>
              </a:rPr>
              <a:t>Lolland Kommunes PowerPoint-skabelon –</a:t>
            </a:r>
            <a:r>
              <a:rPr lang="da-DK" sz="1800" baseline="0" dirty="0">
                <a:solidFill>
                  <a:schemeClr val="tx1"/>
                </a:solidFill>
              </a:rPr>
              <a:t> slet før anvendelse</a:t>
            </a:r>
            <a:endParaRPr lang="da-DK" sz="1800" dirty="0">
              <a:solidFill>
                <a:schemeClr val="tx1"/>
              </a:solidFill>
            </a:endParaRPr>
          </a:p>
          <a:p>
            <a:endParaRPr lang="da-DK" sz="2000" dirty="0">
              <a:solidFill>
                <a:schemeClr val="tx1"/>
              </a:solidFill>
            </a:endParaRPr>
          </a:p>
          <a:p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8820152" y="4237015"/>
            <a:ext cx="2647948" cy="127214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cs typeface="Arial" panose="020B0604020202020204" pitchFamily="34" charset="0"/>
              </a:rPr>
              <a:t>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/>
                </a:solidFill>
                <a:cs typeface="Arial" charset="0"/>
              </a:rPr>
              <a:t>For at se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tx1"/>
                </a:solidFill>
                <a:cs typeface="Arial" charset="0"/>
              </a:rPr>
              <a:t> Klik på fanen </a:t>
            </a:r>
            <a:r>
              <a:rPr lang="da-DK" sz="900" b="1" noProof="1">
                <a:solidFill>
                  <a:schemeClr val="tx1"/>
                </a:solidFill>
                <a:cs typeface="Arial" charset="0"/>
              </a:rPr>
              <a:t>Vis </a:t>
            </a:r>
            <a:r>
              <a:rPr lang="da-DK" sz="900" b="0" noProof="1">
                <a:solidFill>
                  <a:schemeClr val="tx1"/>
                </a:solidFill>
                <a:cs typeface="Arial" charset="0"/>
              </a:rPr>
              <a:t>og</a:t>
            </a:r>
            <a:r>
              <a:rPr lang="da-DK" sz="900" b="1" noProof="1">
                <a:solidFill>
                  <a:schemeClr val="tx1"/>
                </a:solidFill>
                <a:cs typeface="Arial" charset="0"/>
              </a:rPr>
              <a:t> </a:t>
            </a:r>
            <a:r>
              <a:rPr lang="da-DK" sz="900" b="0" noProof="1">
                <a:solidFill>
                  <a:schemeClr val="tx1"/>
                </a:solidFill>
                <a:cs typeface="Arial" charset="0"/>
              </a:rPr>
              <a:t>sæt hak ved</a:t>
            </a:r>
            <a:r>
              <a:rPr lang="da-DK" sz="900" b="0" baseline="0" noProof="1">
                <a:solidFill>
                  <a:schemeClr val="tx1"/>
                </a:solidFill>
                <a:cs typeface="Arial" charset="0"/>
              </a:rPr>
              <a:t> </a:t>
            </a:r>
            <a:r>
              <a:rPr lang="da-DK" sz="900" b="1" noProof="1">
                <a:solidFill>
                  <a:schemeClr val="tx1"/>
                </a:solidFill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cs typeface="Arial" panose="020B0604020202020204" pitchFamily="34" charset="0"/>
              </a:rPr>
              <a:t>Tips</a:t>
            </a:r>
            <a:r>
              <a:rPr lang="da-DK" sz="900" noProof="1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da-DK" sz="900" b="1" noProof="1">
                <a:solidFill>
                  <a:schemeClr val="tx1"/>
                </a:solidFill>
                <a:cs typeface="Arial" panose="020B0604020202020204" pitchFamily="34" charset="0"/>
              </a:rPr>
              <a:t>Alt + F9 </a:t>
            </a:r>
            <a:r>
              <a:rPr lang="da-DK" sz="900" noProof="1">
                <a:solidFill>
                  <a:schemeClr val="tx1"/>
                </a:solidFill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700" noProof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8820151" y="2109347"/>
            <a:ext cx="26479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dato og sidefod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r>
              <a:rPr lang="da-DK" altLang="da-DK" sz="90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da-DK" altLang="da-DK" sz="90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240"/>
              </a:spcAft>
              <a:defRPr/>
            </a:pP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Aft>
                <a:spcPts val="240"/>
              </a:spcAft>
              <a:defRPr/>
            </a:pPr>
            <a:endParaRPr lang="da-DK" sz="7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4553982" y="2109346"/>
            <a:ext cx="2333140" cy="5078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cs typeface="Arial" panose="020B0604020202020204" pitchFamily="34" charset="0"/>
              </a:rPr>
              <a:t>Indsæt billede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/>
                </a:solidFill>
                <a:cs typeface="Arial" charset="0"/>
              </a:rPr>
              <a:t>På slides med billedpladsholder, klik på </a:t>
            </a:r>
            <a:br>
              <a:rPr lang="da-DK" sz="900" noProof="1">
                <a:solidFill>
                  <a:schemeClr val="tx1"/>
                </a:solidFill>
                <a:cs typeface="Arial" charset="0"/>
              </a:rPr>
            </a:br>
            <a:r>
              <a:rPr lang="da-DK" sz="900" noProof="1">
                <a:solidFill>
                  <a:schemeClr val="tx1"/>
                </a:solidFill>
                <a:cs typeface="Arial" charset="0"/>
              </a:rPr>
              <a:t>ikonet og vælg </a:t>
            </a:r>
            <a:r>
              <a:rPr lang="da-DK" sz="900" b="1" noProof="1">
                <a:solidFill>
                  <a:schemeClr val="tx1"/>
                </a:solidFill>
                <a:cs typeface="Arial" charset="0"/>
              </a:rPr>
              <a:t>Indsæt</a:t>
            </a:r>
            <a:endParaRPr lang="da-DK" sz="900" b="1" noProof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 userDrawn="1"/>
        </p:nvSpPr>
        <p:spPr bwMode="auto">
          <a:xfrm>
            <a:off x="4553982" y="3305046"/>
            <a:ext cx="244043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</a:rPr>
              <a:t>Beskær billede</a:t>
            </a: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da-DK" sz="900" b="0" noProof="1">
                <a:solidFill>
                  <a:schemeClr val="tx1"/>
                </a:solidFill>
                <a:latin typeface="+mn-lt"/>
              </a:rPr>
              <a:t>Klik </a:t>
            </a:r>
            <a:r>
              <a:rPr lang="da-DK" sz="900" b="1" noProof="1">
                <a:solidFill>
                  <a:schemeClr val="tx1"/>
                </a:solidFill>
                <a:latin typeface="+mn-lt"/>
              </a:rPr>
              <a:t>Beskær</a:t>
            </a:r>
            <a:r>
              <a:rPr lang="da-DK" sz="900" b="0" noProof="1">
                <a:solidFill>
                  <a:schemeClr val="tx1"/>
                </a:solidFill>
                <a:latin typeface="+mn-lt"/>
              </a:rPr>
              <a:t> for at ændre</a:t>
            </a:r>
            <a:r>
              <a:rPr lang="da-DK" sz="900" b="0" baseline="0" noProof="1">
                <a:solidFill>
                  <a:schemeClr val="tx1"/>
                </a:solidFill>
                <a:latin typeface="+mn-lt"/>
              </a:rPr>
              <a:t> </a:t>
            </a:r>
            <a:r>
              <a:rPr lang="da-DK" sz="900" b="0" noProof="1">
                <a:solidFill>
                  <a:schemeClr val="tx1"/>
                </a:solidFill>
                <a:latin typeface="+mn-lt"/>
              </a:rPr>
              <a:t>billedets fokus/størrelse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da-DK" altLang="da-DK" sz="900" b="0" strike="noStrike" noProof="1">
                <a:solidFill>
                  <a:schemeClr val="tx1"/>
                </a:solidFill>
                <a:latin typeface="+mn-lt"/>
                <a:cs typeface="Arial" pitchFamily="34" charset="0"/>
              </a:rPr>
              <a:t>du trækker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 i billedets hjørner</a:t>
            </a:r>
          </a:p>
          <a:p>
            <a:pPr algn="l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</a:rPr>
              <a:t>Tips</a:t>
            </a:r>
            <a:r>
              <a:rPr lang="da-DK" sz="900" b="0" noProof="1">
                <a:solidFill>
                  <a:schemeClr val="tx1"/>
                </a:solidFill>
                <a:latin typeface="+mn-lt"/>
              </a:rPr>
              <a:t>: Hvis du sletter billedet og </a:t>
            </a:r>
            <a:br>
              <a:rPr lang="da-DK" sz="900" b="0" noProof="1">
                <a:solidFill>
                  <a:schemeClr val="tx1"/>
                </a:solidFill>
                <a:latin typeface="+mn-lt"/>
              </a:rPr>
            </a:br>
            <a:r>
              <a:rPr lang="da-DK" sz="900" b="0" noProof="1">
                <a:solidFill>
                  <a:schemeClr val="tx1"/>
                </a:solidFill>
                <a:latin typeface="+mn-lt"/>
              </a:rPr>
              <a:t>indsætter et nyt, kan billedet lægge </a:t>
            </a:r>
            <a:br>
              <a:rPr lang="da-DK" sz="900" b="0" noProof="1">
                <a:solidFill>
                  <a:schemeClr val="tx1"/>
                </a:solidFill>
                <a:latin typeface="+mn-lt"/>
              </a:rPr>
            </a:br>
            <a:r>
              <a:rPr lang="da-DK" sz="900" b="0" noProof="1">
                <a:solidFill>
                  <a:schemeClr val="tx1"/>
                </a:solidFill>
                <a:latin typeface="+mn-lt"/>
              </a:rPr>
              <a:t>sig foran tekst og grafik. Hvis dette sker, </a:t>
            </a:r>
            <a:br>
              <a:rPr lang="da-DK" sz="900" b="0" noProof="1">
                <a:solidFill>
                  <a:schemeClr val="tx1"/>
                </a:solidFill>
                <a:latin typeface="+mn-lt"/>
              </a:rPr>
            </a:br>
            <a:r>
              <a:rPr lang="da-DK" sz="900" b="0" noProof="1">
                <a:solidFill>
                  <a:schemeClr val="tx1"/>
                </a:solidFill>
                <a:latin typeface="+mn-lt"/>
              </a:rPr>
              <a:t>højreklik på billedet og vælg </a:t>
            </a:r>
            <a:r>
              <a:rPr lang="da-DK" sz="900" b="1" noProof="1">
                <a:solidFill>
                  <a:schemeClr val="tx1"/>
                </a:solidFill>
                <a:latin typeface="+mn-lt"/>
              </a:rPr>
              <a:t>Placer bagest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723900" y="4140122"/>
            <a:ext cx="24636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</a:t>
            </a:r>
            <a:endParaRPr lang="da-DK" altLang="da-DK" sz="900" b="1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 </a:t>
            </a:r>
            <a:r>
              <a:rPr lang="da-DK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</a:t>
            </a:r>
            <a:br>
              <a:rPr lang="da-DK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at</a:t>
            </a:r>
            <a:r>
              <a:rPr lang="da-DK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indsætte nyt dias</a:t>
            </a:r>
            <a:endParaRPr lang="da-DK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da-DK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</a:t>
            </a:r>
            <a:br>
              <a:rPr lang="da-DK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nuværende layout til et alternativt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723560" y="5509158"/>
            <a:ext cx="2333140" cy="100027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cs typeface="Arial" panose="020B0604020202020204" pitchFamily="34" charset="0"/>
              </a:rPr>
              <a:t>Nulstil dias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da-DK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</a:t>
            </a:r>
            <a:endParaRPr lang="da-DK" altLang="da-DK" sz="90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</a:t>
            </a:r>
            <a:r>
              <a:rPr lang="da-DK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</a:t>
            </a:r>
            <a:r>
              <a:rPr lang="da-DK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nulstille </a:t>
            </a:r>
            <a:r>
              <a:rPr lang="da-DK" sz="900" baseline="0" noProof="1">
                <a:solidFill>
                  <a:schemeClr val="tx1"/>
                </a:solidFill>
                <a:cs typeface="Arial" charset="0"/>
              </a:rPr>
              <a:t>placering, størrelse og formatering af pladsholdere til layoutets oprindelige design </a:t>
            </a:r>
            <a:endParaRPr lang="da-DK" sz="900" b="1" noProof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7474" y="3403466"/>
            <a:ext cx="337400" cy="321707"/>
          </a:xfrm>
          <a:prstGeom prst="rect">
            <a:avLst/>
          </a:prstGeom>
        </p:spPr>
      </p:pic>
      <p:pic>
        <p:nvPicPr>
          <p:cNvPr id="31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2712" y="2235234"/>
            <a:ext cx="262151" cy="256054"/>
          </a:xfrm>
          <a:prstGeom prst="rect">
            <a:avLst/>
          </a:prstGeom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77015" y="5167124"/>
            <a:ext cx="612361" cy="197840"/>
          </a:xfrm>
          <a:prstGeom prst="rect">
            <a:avLst/>
          </a:prstGeom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77015" y="6210861"/>
            <a:ext cx="547241" cy="197798"/>
          </a:xfrm>
          <a:prstGeom prst="rect">
            <a:avLst/>
          </a:prstGeom>
        </p:spPr>
      </p:pic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95179" y="3905272"/>
            <a:ext cx="359695" cy="3353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20" y="3305046"/>
            <a:ext cx="591901" cy="31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76" y="4527078"/>
            <a:ext cx="390351" cy="61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5" y="446163"/>
            <a:ext cx="4933632" cy="8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8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200" y="540000"/>
            <a:ext cx="10749600" cy="6084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5194800" cy="4428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000" y="1440000"/>
            <a:ext cx="5194800" cy="4428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4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objekter og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200" y="540000"/>
            <a:ext cx="10749600" cy="6084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type="body" idx="13"/>
          </p:nvPr>
        </p:nvSpPr>
        <p:spPr>
          <a:xfrm>
            <a:off x="720000" y="1264784"/>
            <a:ext cx="519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720000" y="2205080"/>
            <a:ext cx="5194800" cy="366292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276000" y="1264784"/>
            <a:ext cx="519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6276000" y="2205080"/>
            <a:ext cx="5194800" cy="366292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32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objek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200" y="540000"/>
            <a:ext cx="10749600" cy="6084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5194800" cy="4428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6276000" y="1440000"/>
            <a:ext cx="5194800" cy="4428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25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200" y="540000"/>
            <a:ext cx="10749600" cy="6084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720000" y="1440000"/>
            <a:ext cx="3348000" cy="1944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924000"/>
            <a:ext cx="3348000" cy="1944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600" b="1"/>
            </a:lvl1pPr>
            <a:lvl2pPr marL="180000" indent="-180000">
              <a:defRPr sz="1600"/>
            </a:lvl2pPr>
            <a:lvl3pPr marL="180000" indent="-180000">
              <a:defRPr sz="1600"/>
            </a:lvl3pPr>
            <a:lvl4pPr marL="180000" indent="-180000">
              <a:defRPr sz="1600"/>
            </a:lvl4pPr>
            <a:lvl5pPr marL="180000" indent="-180000">
              <a:defRPr sz="1600"/>
            </a:lvl5pPr>
          </a:lstStyle>
          <a:p>
            <a:pPr lvl="0"/>
            <a:r>
              <a:rPr lang="da-DK" dirty="0"/>
              <a:t>Klik og tilføj tekst – </a:t>
            </a:r>
            <a:r>
              <a:rPr lang="da-DK" dirty="0" err="1"/>
              <a:t>Enter</a:t>
            </a:r>
            <a:r>
              <a:rPr lang="da-DK" dirty="0"/>
              <a:t> TAB for at få </a:t>
            </a:r>
            <a:r>
              <a:rPr lang="da-DK" dirty="0" err="1"/>
              <a:t>bullet</a:t>
            </a:r>
            <a:r>
              <a:rPr lang="da-DK" dirty="0"/>
              <a:t> 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7" hasCustomPrompt="1"/>
          </p:nvPr>
        </p:nvSpPr>
        <p:spPr>
          <a:xfrm>
            <a:off x="4421400" y="1440000"/>
            <a:ext cx="3348000" cy="1944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4" name="Pladsholder til tekst 5"/>
          <p:cNvSpPr>
            <a:spLocks noGrp="1"/>
          </p:cNvSpPr>
          <p:nvPr>
            <p:ph type="body" sz="quarter" idx="14" hasCustomPrompt="1"/>
          </p:nvPr>
        </p:nvSpPr>
        <p:spPr>
          <a:xfrm>
            <a:off x="4421400" y="3924000"/>
            <a:ext cx="3348000" cy="1944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600" b="1"/>
            </a:lvl1pPr>
            <a:lvl2pPr marL="180000" indent="-180000">
              <a:defRPr sz="1600"/>
            </a:lvl2pPr>
            <a:lvl3pPr marL="180000" indent="-180000">
              <a:defRPr sz="1600"/>
            </a:lvl3pPr>
            <a:lvl4pPr marL="180000" indent="-180000">
              <a:defRPr sz="1600"/>
            </a:lvl4pPr>
            <a:lvl5pPr marL="180000" indent="-180000">
              <a:defRPr sz="1600"/>
            </a:lvl5pPr>
          </a:lstStyle>
          <a:p>
            <a:pPr lvl="0"/>
            <a:r>
              <a:rPr lang="da-DK" dirty="0"/>
              <a:t>Klik og tilføj tekst – </a:t>
            </a:r>
            <a:r>
              <a:rPr lang="da-DK" dirty="0" err="1"/>
              <a:t>Enter</a:t>
            </a:r>
            <a:r>
              <a:rPr lang="da-DK" dirty="0"/>
              <a:t> TAB for at få </a:t>
            </a:r>
            <a:r>
              <a:rPr lang="da-DK" dirty="0" err="1"/>
              <a:t>bullet</a:t>
            </a:r>
            <a:r>
              <a:rPr lang="da-DK" dirty="0"/>
              <a:t> 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billede 6"/>
          <p:cNvSpPr>
            <a:spLocks noGrp="1"/>
          </p:cNvSpPr>
          <p:nvPr>
            <p:ph type="pic" sz="quarter" idx="18" hasCustomPrompt="1"/>
          </p:nvPr>
        </p:nvSpPr>
        <p:spPr>
          <a:xfrm>
            <a:off x="8122800" y="1440000"/>
            <a:ext cx="3348000" cy="1944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5" name="Pladsholder til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8122800" y="3924000"/>
            <a:ext cx="3348000" cy="1944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600" b="1"/>
            </a:lvl1pPr>
            <a:lvl2pPr marL="180000" indent="-180000">
              <a:defRPr sz="1600"/>
            </a:lvl2pPr>
            <a:lvl3pPr marL="180000" indent="-180000">
              <a:defRPr sz="1600"/>
            </a:lvl3pPr>
            <a:lvl4pPr marL="180000" indent="-180000">
              <a:defRPr sz="1600"/>
            </a:lvl4pPr>
            <a:lvl5pPr marL="180000" indent="-180000">
              <a:defRPr sz="1600"/>
            </a:lvl5pPr>
          </a:lstStyle>
          <a:p>
            <a:pPr lvl="0"/>
            <a:r>
              <a:rPr lang="da-DK" dirty="0"/>
              <a:t>Klik og tilføj tekst – </a:t>
            </a:r>
            <a:r>
              <a:rPr lang="da-DK" dirty="0" err="1"/>
              <a:t>Enter</a:t>
            </a:r>
            <a:r>
              <a:rPr lang="da-DK" dirty="0"/>
              <a:t> TAB for at få </a:t>
            </a:r>
            <a:r>
              <a:rPr lang="da-DK" dirty="0" err="1"/>
              <a:t>bullet</a:t>
            </a:r>
            <a:r>
              <a:rPr lang="da-DK" dirty="0"/>
              <a:t> 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59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spalt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200" y="540000"/>
            <a:ext cx="10749600" cy="6084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20000" y="1440000"/>
            <a:ext cx="10749600" cy="4432163"/>
          </a:xfrm>
        </p:spPr>
        <p:txBody>
          <a:bodyPr numCol="3" spcCol="360000"/>
          <a:lstStyle>
            <a:lvl1pPr marL="180000" indent="-180000">
              <a:defRPr sz="1600"/>
            </a:lvl1pPr>
            <a:lvl2pPr marL="180000" indent="-180000">
              <a:defRPr sz="1600"/>
            </a:lvl2pPr>
            <a:lvl3pPr marL="180000" indent="-180000">
              <a:defRPr sz="1600"/>
            </a:lvl3pPr>
            <a:lvl4pPr marL="180000" indent="-180000">
              <a:defRPr sz="1600"/>
            </a:lvl4pPr>
            <a:lvl5pPr marL="180000" indent="-180000">
              <a:defRPr sz="16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58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1200" y="540000"/>
            <a:ext cx="10749600" cy="608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200" y="1440000"/>
            <a:ext cx="107496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 24</a:t>
            </a:r>
          </a:p>
          <a:p>
            <a:pPr lvl="1"/>
            <a:r>
              <a:rPr lang="da-DK" dirty="0"/>
              <a:t>Andet niveau 20</a:t>
            </a:r>
          </a:p>
          <a:p>
            <a:pPr lvl="2"/>
            <a:r>
              <a:rPr lang="da-DK" dirty="0"/>
              <a:t>Tredje niveau 18</a:t>
            </a:r>
          </a:p>
          <a:p>
            <a:pPr lvl="3"/>
            <a:r>
              <a:rPr lang="da-DK" dirty="0"/>
              <a:t>Fjerde niveau 20</a:t>
            </a:r>
          </a:p>
          <a:p>
            <a:pPr lvl="4"/>
            <a:r>
              <a:rPr lang="da-DK" dirty="0"/>
              <a:t>Femte niveau 18</a:t>
            </a:r>
          </a:p>
          <a:p>
            <a:pPr lvl="5"/>
            <a:r>
              <a:rPr lang="da-DK" dirty="0"/>
              <a:t>Sjette niveau 16</a:t>
            </a:r>
          </a:p>
          <a:p>
            <a:pPr lvl="6"/>
            <a:r>
              <a:rPr lang="da-DK" dirty="0"/>
              <a:t>Syvende niveau 18</a:t>
            </a:r>
          </a:p>
          <a:p>
            <a:pPr lvl="7"/>
            <a:r>
              <a:rPr lang="da-DK" dirty="0"/>
              <a:t>Ottende niveau 16</a:t>
            </a:r>
          </a:p>
          <a:p>
            <a:pPr lvl="8"/>
            <a:r>
              <a:rPr lang="da-DK" dirty="0"/>
              <a:t>Niende niveau 14</a:t>
            </a:r>
            <a:endParaRPr lang="en-GB" dirty="0"/>
          </a:p>
        </p:txBody>
      </p:sp>
      <p:sp>
        <p:nvSpPr>
          <p:cNvPr id="9" name="Line 102"/>
          <p:cNvSpPr>
            <a:spLocks noChangeShapeType="1"/>
          </p:cNvSpPr>
          <p:nvPr/>
        </p:nvSpPr>
        <p:spPr bwMode="auto">
          <a:xfrm>
            <a:off x="361200" y="6097412"/>
            <a:ext cx="11469600" cy="0"/>
          </a:xfrm>
          <a:prstGeom prst="line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1898" tIns="60948" rIns="121898" bIns="60948" anchor="ctr"/>
          <a:lstStyle/>
          <a:p>
            <a:endParaRPr lang="da-DK">
              <a:ln w="3175">
                <a:solidFill>
                  <a:schemeClr val="tx1"/>
                </a:solidFill>
              </a:ln>
            </a:endParaRPr>
          </a:p>
        </p:txBody>
      </p:sp>
      <p:pic>
        <p:nvPicPr>
          <p:cNvPr id="11" name="Billede logo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939" y="6287631"/>
            <a:ext cx="1810796" cy="24399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02800" y="6267600"/>
            <a:ext cx="1015200" cy="381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70" r:id="rId4"/>
    <p:sldLayoutId id="2147483665" r:id="rId5"/>
    <p:sldLayoutId id="2147483666" r:id="rId6"/>
    <p:sldLayoutId id="2147483669" r:id="rId7"/>
    <p:sldLayoutId id="2147483654" r:id="rId8"/>
    <p:sldLayoutId id="2147483655" r:id="rId9"/>
    <p:sldLayoutId id="214748366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CF470B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6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6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216000" indent="-216000" algn="l" defTabSz="914400" rtl="0" eaLnBrk="1" latinLnBrk="0" hangingPunct="1">
        <a:lnSpc>
          <a:spcPct val="100000"/>
        </a:lnSpc>
        <a:spcBef>
          <a:spcPts val="6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432000" indent="-216000" algn="l" defTabSz="914400" rtl="0" eaLnBrk="1" latinLnBrk="0" hangingPunct="1">
        <a:lnSpc>
          <a:spcPct val="100000"/>
        </a:lnSpc>
        <a:spcBef>
          <a:spcPts val="600"/>
        </a:spcBef>
        <a:spcAft>
          <a:spcPts val="800"/>
        </a:spcAft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648000" indent="-216000" algn="l" defTabSz="914400" rtl="0" eaLnBrk="1" latinLnBrk="0" hangingPunct="1">
        <a:lnSpc>
          <a:spcPct val="100000"/>
        </a:lnSpc>
        <a:spcBef>
          <a:spcPts val="600"/>
        </a:spcBef>
        <a:spcAft>
          <a:spcPts val="800"/>
        </a:spcAft>
        <a:buFont typeface="Arial" panose="020B0604020202020204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18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6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kskov2030.dk/om-nakskov-2030/tilmeld-dig-nyhedsbrev" TargetMode="External"/><Relationship Id="rId2" Type="http://schemas.openxmlformats.org/officeDocument/2006/relationships/hyperlink" Target="http://www.nakskov2030.d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B17BD118-CFDF-7B59-1278-CB8453C6C9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BC2455-65B6-240C-6FCE-A8A0DE570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429" y="4293892"/>
            <a:ext cx="11485542" cy="1538256"/>
          </a:xfrm>
        </p:spPr>
        <p:txBody>
          <a:bodyPr/>
          <a:lstStyle/>
          <a:p>
            <a:r>
              <a:rPr lang="da-DK" dirty="0"/>
              <a:t>Nakskov 2030 – en kort status</a:t>
            </a:r>
            <a:br>
              <a:rPr lang="da-DK" dirty="0"/>
            </a:br>
            <a:r>
              <a:rPr lang="da-DK" sz="2000" dirty="0"/>
              <a:t>Informationsmøde 19. februar 2026</a:t>
            </a:r>
          </a:p>
        </p:txBody>
      </p:sp>
      <p:pic>
        <p:nvPicPr>
          <p:cNvPr id="11" name="Pladsholder til billede 10" descr="Et billede, der indeholder udendørs, sky, jord, træ&#10;&#10;AI-genereret indhold kan være ukorrekt.">
            <a:extLst>
              <a:ext uri="{FF2B5EF4-FFF2-40B4-BE49-F238E27FC236}">
                <a16:creationId xmlns:a16="http://schemas.microsoft.com/office/drawing/2014/main" id="{FEED8883-5A14-E90D-5B68-0C926D4900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7" b="24147"/>
          <a:stretch>
            <a:fillRect/>
          </a:stretch>
        </p:blipFill>
        <p:spPr>
          <a:xfrm>
            <a:off x="361200" y="431212"/>
            <a:ext cx="11484000" cy="3933892"/>
          </a:xfrm>
        </p:spPr>
      </p:pic>
    </p:spTree>
    <p:extLst>
      <p:ext uri="{BB962C8B-B14F-4D97-AF65-F5344CB8AC3E}">
        <p14:creationId xmlns:p14="http://schemas.microsoft.com/office/powerpoint/2010/main" val="418099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0D5E3-EFA6-5543-826E-71E3E216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Hestehovedet – Nakskovs Bellevue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F942913D-BEBE-2AF7-4847-2F8AC1196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384" y="1628800"/>
            <a:ext cx="5310729" cy="3927549"/>
          </a:xfrm>
          <a:prstGeom prst="rect">
            <a:avLst/>
          </a:prstGeo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3342D45-E860-4CE5-7A16-56C7533893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8" name="Billede 7" descr="Et billede, der indeholder udendørs, sky, vand, sø&#10;&#10;AI-genereret indhold kan være ukorrekt.">
            <a:extLst>
              <a:ext uri="{FF2B5EF4-FFF2-40B4-BE49-F238E27FC236}">
                <a16:creationId xmlns:a16="http://schemas.microsoft.com/office/drawing/2014/main" id="{AE217703-BC33-D5BA-D4E9-FB15E3E652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89" y="1628801"/>
            <a:ext cx="550689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18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7891BB9-A731-1C72-9EEC-BB7C7EA7D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037" y="3633756"/>
            <a:ext cx="4056254" cy="288523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E89FDC2-5458-7A15-D1E4-72695A1FA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Rekreative faciliteter på Hestehovedet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D0D17C5-5AC8-3AAC-AE0A-998426C6F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5E1B0EEC-3A13-087B-1E6B-F0AF30BC9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451" y="1148401"/>
            <a:ext cx="3898382" cy="2935554"/>
          </a:xfrm>
          <a:prstGeom prst="rect">
            <a:avLst/>
          </a:prstGeom>
        </p:spPr>
      </p:pic>
      <p:pic>
        <p:nvPicPr>
          <p:cNvPr id="10" name="Billede 9" descr="Et billede, der indeholder udendørs, tekst, Landkøretøj, græs">
            <a:extLst>
              <a:ext uri="{FF2B5EF4-FFF2-40B4-BE49-F238E27FC236}">
                <a16:creationId xmlns:a16="http://schemas.microsoft.com/office/drawing/2014/main" id="{1195E670-7B84-27B2-6F4D-164C88D97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1211601"/>
            <a:ext cx="4148081" cy="3105539"/>
          </a:xfrm>
          <a:prstGeom prst="rect">
            <a:avLst/>
          </a:prstGeom>
        </p:spPr>
      </p:pic>
      <p:pic>
        <p:nvPicPr>
          <p:cNvPr id="6" name="Picture 2" descr="Ingen tilgængelig billedbeskrivelse.">
            <a:extLst>
              <a:ext uri="{FF2B5EF4-FFF2-40B4-BE49-F238E27FC236}">
                <a16:creationId xmlns:a16="http://schemas.microsoft.com/office/drawing/2014/main" id="{A1DF76DA-8F69-FF1C-1839-BB5FE5A9C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963" y="2420888"/>
            <a:ext cx="262575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644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5576A5-BCB0-8749-7366-BE9642E46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Hestehovedet – hvad er næste skridt?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DA92ED8-D18D-7A02-6BDF-4A8FA301F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ETN har udarbejdet plan (kaldet områdeprogrammering i 2025)</a:t>
            </a:r>
          </a:p>
          <a:p>
            <a:pPr lvl="1"/>
            <a:r>
              <a:rPr lang="da-DK" dirty="0"/>
              <a:t>Dialog med aktører, brugerråd og foreninger</a:t>
            </a:r>
          </a:p>
          <a:p>
            <a:pPr lvl="1"/>
            <a:r>
              <a:rPr lang="da-DK" dirty="0"/>
              <a:t>Godkendt af partnerskabet i efteråret</a:t>
            </a:r>
          </a:p>
          <a:p>
            <a:pPr lvl="2"/>
            <a:r>
              <a:rPr lang="da-DK" dirty="0"/>
              <a:t>Der er afsat 13,5 mio. kr. til at realisere den</a:t>
            </a:r>
          </a:p>
          <a:p>
            <a:pPr lvl="2"/>
            <a:r>
              <a:rPr lang="da-DK" dirty="0"/>
              <a:t>Nu skal planen konkretiseres og detailprojekteres</a:t>
            </a:r>
          </a:p>
          <a:p>
            <a:pPr lvl="2"/>
            <a:r>
              <a:rPr lang="da-DK" dirty="0"/>
              <a:t>= Der er stadig plads til input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68E392D-A8C7-D76C-9AB5-EE9E637CE9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142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DE0093-FDC3-96EA-0915-17529E298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ordet!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E8C0D0-DAFB-17DD-C8C3-7BF80EB88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200" y="1440000"/>
            <a:ext cx="6886968" cy="4428000"/>
          </a:xfrm>
        </p:spPr>
        <p:txBody>
          <a:bodyPr/>
          <a:lstStyle/>
          <a:p>
            <a:endParaRPr lang="da-DK" dirty="0"/>
          </a:p>
          <a:p>
            <a:r>
              <a:rPr lang="da-DK" dirty="0"/>
              <a:t>Læs mere på </a:t>
            </a:r>
            <a:r>
              <a:rPr lang="da-DK" dirty="0">
                <a:hlinkClick r:id="rId2"/>
              </a:rPr>
              <a:t>www.nakskov2030.dk</a:t>
            </a:r>
            <a:endParaRPr lang="da-DK" dirty="0"/>
          </a:p>
          <a:p>
            <a:endParaRPr lang="da-DK" dirty="0"/>
          </a:p>
          <a:p>
            <a:r>
              <a:rPr lang="da-DK" dirty="0"/>
              <a:t>Tilmeld dig vores nyhedsbrev og følg med: </a:t>
            </a:r>
            <a:r>
              <a:rPr lang="da-DK" dirty="0">
                <a:hlinkClick r:id="rId3"/>
              </a:rPr>
              <a:t>https://www.nakskov2030.dk/om-nakskov-2030/tilmeld-dig-nyhedsbrev</a:t>
            </a:r>
            <a:r>
              <a:rPr lang="da-DK" dirty="0"/>
              <a:t>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18997BD-3913-2543-DB39-1DCACC115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6" name="Billede 5" descr="Et billede, der indeholder mønster, sort-hvid&#10;&#10;AI-genereret indhold kan være ukorrekt.">
            <a:extLst>
              <a:ext uri="{FF2B5EF4-FFF2-40B4-BE49-F238E27FC236}">
                <a16:creationId xmlns:a16="http://schemas.microsoft.com/office/drawing/2014/main" id="{B5AE042B-5BB0-C7B8-1FB4-D29A65388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264" y="2221032"/>
            <a:ext cx="2493370" cy="241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4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4AE5B-7F63-934F-A1CB-78E4C8A2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00" y="540000"/>
            <a:ext cx="10749600" cy="608400"/>
          </a:xfrm>
        </p:spPr>
        <p:txBody>
          <a:bodyPr anchor="b">
            <a:normAutofit/>
          </a:bodyPr>
          <a:lstStyle/>
          <a:p>
            <a:r>
              <a:rPr lang="da-DK"/>
              <a:t>Ét initiativ - tre nedslag</a:t>
            </a:r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804781A-E3B3-0559-09A7-2479865A6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6491" y="1440000"/>
            <a:ext cx="7259018" cy="4428000"/>
          </a:xfrm>
          <a:prstGeom prst="rect">
            <a:avLst/>
          </a:prstGeom>
          <a:noFill/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032A81B-643E-C2B5-8E43-EC9973610A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02800" y="6267600"/>
            <a:ext cx="1015200" cy="3816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5D37B1E-C366-494F-A587-962AD9AABC83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73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53F98-79B1-BA2E-55FE-4576BB42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Nakskov 2030 – når vi er færdige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69CFF95-BA56-D9BD-1C30-12C1C44FB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En attraktiv bymidte med mulighed for ophold, spisning og indkøb</a:t>
            </a:r>
          </a:p>
          <a:p>
            <a:pPr lvl="1"/>
            <a:r>
              <a:rPr lang="da-DK" dirty="0"/>
              <a:t>Nøgle: Omdannelse af Axeltorv, istandsættelse og formidling af kulturarv </a:t>
            </a:r>
            <a:r>
              <a:rPr lang="da-DK" dirty="0">
                <a:highlight>
                  <a:srgbClr val="58A618"/>
                </a:highlight>
              </a:rPr>
              <a:t>√</a:t>
            </a:r>
          </a:p>
          <a:p>
            <a:r>
              <a:rPr lang="da-DK" dirty="0"/>
              <a:t>En havn der er med til at trække læsset i forhold til oplevelser for nakskovitter og gæster</a:t>
            </a:r>
          </a:p>
          <a:p>
            <a:pPr lvl="1"/>
            <a:r>
              <a:rPr lang="da-DK" dirty="0"/>
              <a:t>Nøgle: Transformation af havnebygning og honnørkaj </a:t>
            </a:r>
            <a:r>
              <a:rPr lang="da-DK" dirty="0">
                <a:sym typeface="Wingdings" panose="05000000000000000000" pitchFamily="2" charset="2"/>
              </a:rPr>
              <a:t></a:t>
            </a:r>
            <a:r>
              <a:rPr lang="da-DK" dirty="0"/>
              <a:t> ophold, restaurant og udstilling </a:t>
            </a:r>
            <a:r>
              <a:rPr lang="da-DK" dirty="0">
                <a:highlight>
                  <a:srgbClr val="FFFF00"/>
                </a:highlight>
              </a:rPr>
              <a:t>√</a:t>
            </a:r>
          </a:p>
          <a:p>
            <a:r>
              <a:rPr lang="da-DK" dirty="0"/>
              <a:t>En by med et bredere økonomisk fundament og en stærkere turismeøkonomi</a:t>
            </a:r>
          </a:p>
          <a:p>
            <a:pPr lvl="1"/>
            <a:r>
              <a:rPr lang="da-DK" dirty="0"/>
              <a:t>Nøgle: Overnatningskapacitet og tilbud med højere kvalitet </a:t>
            </a:r>
            <a:r>
              <a:rPr lang="da-DK" dirty="0">
                <a:highlight>
                  <a:srgbClr val="58A618"/>
                </a:highlight>
              </a:rPr>
              <a:t>√</a:t>
            </a:r>
          </a:p>
          <a:p>
            <a:pPr lvl="1"/>
            <a:endParaRPr lang="da-DK" dirty="0"/>
          </a:p>
          <a:p>
            <a:pPr lvl="1"/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DC35803-05A7-5421-94E6-F2B0144B62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38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2FB0A-DB78-4D08-2425-95A110B28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E8EF0-A866-93CB-5E1A-8A879BC9A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Nakskov 2030 – når vi er færdige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B8C0F3-BEBD-DDC1-CD21-DBF699D74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En by med liv og oplevelser for borgere og turister hele året</a:t>
            </a:r>
          </a:p>
          <a:p>
            <a:pPr lvl="1"/>
            <a:r>
              <a:rPr lang="da-DK" dirty="0"/>
              <a:t>Nøgle: Udvikling af eventkultur med fokus på kvalitet og kommunikation </a:t>
            </a:r>
            <a:r>
              <a:rPr lang="da-DK" dirty="0">
                <a:highlight>
                  <a:srgbClr val="58A618"/>
                </a:highlight>
              </a:rPr>
              <a:t>√</a:t>
            </a:r>
            <a:r>
              <a:rPr lang="da-DK" dirty="0"/>
              <a:t> </a:t>
            </a:r>
          </a:p>
          <a:p>
            <a:r>
              <a:rPr lang="da-DK" dirty="0"/>
              <a:t>Østdanmarks Ribe: Stærk lokal identitet og attraktivt brand udadtil</a:t>
            </a:r>
          </a:p>
          <a:p>
            <a:pPr lvl="1"/>
            <a:r>
              <a:rPr lang="da-DK" dirty="0"/>
              <a:t>Nøgle: Aktivering af stedbundne potentialer, kommunikation indadtil, markedsføring udadtil </a:t>
            </a:r>
            <a:r>
              <a:rPr lang="da-DK" dirty="0">
                <a:highlight>
                  <a:srgbClr val="FFFF00"/>
                </a:highlight>
              </a:rPr>
              <a:t>√</a:t>
            </a:r>
          </a:p>
          <a:p>
            <a:r>
              <a:rPr lang="da-DK" dirty="0"/>
              <a:t>Hestehovedet som en destination i egen ret</a:t>
            </a:r>
          </a:p>
          <a:p>
            <a:pPr lvl="1"/>
            <a:r>
              <a:rPr lang="da-DK" dirty="0"/>
              <a:t>Nøgle: Infrastruktur, sammenhæng til havn/by, nye kommercielle tilbud </a:t>
            </a:r>
            <a:r>
              <a:rPr lang="da-DK" dirty="0">
                <a:highlight>
                  <a:srgbClr val="FFFF00"/>
                </a:highlight>
              </a:rPr>
              <a:t>√</a:t>
            </a:r>
          </a:p>
          <a:p>
            <a:pPr marL="252000" lvl="1" indent="0">
              <a:buNone/>
            </a:pPr>
            <a:endParaRPr lang="da-DK" dirty="0"/>
          </a:p>
          <a:p>
            <a:pPr lvl="1"/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77F83CA-79AD-159F-2162-A13444934D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12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70E7D8-479B-C96B-01B4-B607C3C10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Nakskov 2030 i 2026 og derefter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1D2CCC-3FFC-37FF-C2C4-98DD46660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Sekretariatet lukker med udgangen af 2026</a:t>
            </a:r>
          </a:p>
          <a:p>
            <a:pPr lvl="1"/>
            <a:r>
              <a:rPr lang="da-DK" dirty="0"/>
              <a:t>Sidste chance for at søge støtte til events og til istandsættelser i regi af bymidtefonden</a:t>
            </a:r>
          </a:p>
          <a:p>
            <a:pPr lvl="1"/>
            <a:r>
              <a:rPr lang="da-DK" dirty="0"/>
              <a:t>Størstedelen af projekterne vil være gennemført – med stor markering i august</a:t>
            </a:r>
          </a:p>
          <a:p>
            <a:r>
              <a:rPr lang="da-DK" dirty="0"/>
              <a:t>Anlægsprojekter strækker sig ind i 2027</a:t>
            </a:r>
          </a:p>
          <a:p>
            <a:pPr lvl="1"/>
            <a:r>
              <a:rPr lang="da-DK" dirty="0"/>
              <a:t>Hestehovedet 2.0 – det vi skal tale om i dag</a:t>
            </a:r>
          </a:p>
          <a:p>
            <a:pPr lvl="1"/>
            <a:r>
              <a:rPr lang="da-DK" dirty="0"/>
              <a:t>Afslutning af projekter i regi af bymidtefonden</a:t>
            </a:r>
          </a:p>
          <a:p>
            <a:pPr lvl="1"/>
            <a:r>
              <a:rPr lang="da-DK" dirty="0"/>
              <a:t>Fra Havn til Strand</a:t>
            </a:r>
          </a:p>
          <a:p>
            <a:pPr lvl="1"/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8D9F3AB-2014-60A4-81A4-3BA3D8C09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42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9A8FB-2AA0-E9E3-2F49-837D89D38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Axeltorv – byens centrale uderum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2936E8-C4B3-1403-1CCC-4B57412481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Omdannelsen er nu afsluttet</a:t>
            </a:r>
          </a:p>
          <a:p>
            <a:r>
              <a:rPr lang="da-DK" dirty="0"/>
              <a:t>Belægning, trafikomlægning, belysning, restaurering af statue</a:t>
            </a:r>
          </a:p>
          <a:p>
            <a:r>
              <a:rPr lang="da-DK" dirty="0"/>
              <a:t>Formål: Ophold og aktiviteter</a:t>
            </a:r>
          </a:p>
          <a:p>
            <a:r>
              <a:rPr lang="da-DK" dirty="0"/>
              <a:t>Resultater: Nye spisesteder og færre tomme lokaler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DCB4493-E3EA-D500-9510-8D33C270BB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ladsholder til indhold 5" descr="Hr. Skæg optræder på Axeltorv i august 2023">
            <a:extLst>
              <a:ext uri="{FF2B5EF4-FFF2-40B4-BE49-F238E27FC236}">
                <a16:creationId xmlns:a16="http://schemas.microsoft.com/office/drawing/2014/main" id="{679AFD24-B59C-9740-29D5-3580D5A59E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5388" y="1708972"/>
            <a:ext cx="5195887" cy="3889318"/>
          </a:xfrm>
        </p:spPr>
      </p:pic>
    </p:spTree>
    <p:extLst>
      <p:ext uri="{BB962C8B-B14F-4D97-AF65-F5344CB8AC3E}">
        <p14:creationId xmlns:p14="http://schemas.microsoft.com/office/powerpoint/2010/main" val="361608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516CC0-3E65-B024-D91B-09CA8D9D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Bymidtefonden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F57A88-FA78-7081-6E33-10FD0AFCCC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Alle midler </a:t>
            </a:r>
            <a:r>
              <a:rPr lang="da-DK" strike="sngStrike" dirty="0"/>
              <a:t>er nu</a:t>
            </a:r>
            <a:r>
              <a:rPr lang="da-DK" dirty="0"/>
              <a:t> var disponeret</a:t>
            </a:r>
          </a:p>
          <a:p>
            <a:r>
              <a:rPr lang="da-DK" dirty="0"/>
              <a:t>Ikke alle projekter er gennemført endnu = mere forskønnelse på vej</a:t>
            </a:r>
          </a:p>
          <a:p>
            <a:r>
              <a:rPr lang="da-DK" dirty="0"/>
              <a:t>Min facade er dit byrum</a:t>
            </a:r>
          </a:p>
          <a:p>
            <a:r>
              <a:rPr lang="da-DK" dirty="0"/>
              <a:t>Bygningskulturen er blevet forbedret – og vi er blevet mere opmærksomme på den</a:t>
            </a:r>
          </a:p>
          <a:p>
            <a:r>
              <a:rPr lang="da-DK" dirty="0"/>
              <a:t>Det nedslidte indtryk er væk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CA65755-D141-6E3F-8A79-0CE064FA5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026" name="Picture 2" descr="Foto: Billede af ejendom i Vejlegade, som er blevet istandsat med støtte fra Bymidtefonden, Gult hus med grøn dør og vinduer">
            <a:extLst>
              <a:ext uri="{FF2B5EF4-FFF2-40B4-BE49-F238E27FC236}">
                <a16:creationId xmlns:a16="http://schemas.microsoft.com/office/drawing/2014/main" id="{29203CC3-1CFD-333D-87B1-A0D7EFD1CC2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1705174"/>
            <a:ext cx="5195887" cy="389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772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8DAFEFE-74F5-AE19-E560-79FACCCA5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1182282"/>
            <a:ext cx="6049526" cy="398356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3B7A67-7D9C-B084-2963-DEFE1998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Aktivering af Havnebygning og Honnørkaj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74858C28-8DBE-9387-70D1-D7F99CA2F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0190" y="1784739"/>
            <a:ext cx="5744135" cy="3983566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8618E26-2435-CF06-C858-B043824877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50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C277E-A7E4-E4CF-5A93-9285FB254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Fra havn til strand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A084850-1962-2C2A-87B6-9EAEBDBB66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Omdannelse af færgelejerne til et rekreativt rum</a:t>
            </a:r>
          </a:p>
          <a:p>
            <a:r>
              <a:rPr lang="da-DK" dirty="0"/>
              <a:t>Sikker forbindelse mellem by/havn og Hestehovedet</a:t>
            </a:r>
          </a:p>
          <a:p>
            <a:r>
              <a:rPr lang="da-DK" dirty="0"/>
              <a:t>Oplevelsesrute mellem havnen og Hestehovedet</a:t>
            </a:r>
          </a:p>
          <a:p>
            <a:r>
              <a:rPr lang="da-DK" dirty="0"/>
              <a:t>Status</a:t>
            </a:r>
          </a:p>
          <a:p>
            <a:pPr lvl="1"/>
            <a:r>
              <a:rPr lang="da-DK" dirty="0"/>
              <a:t>EU-udbud på rådgivning gennemført</a:t>
            </a:r>
          </a:p>
          <a:p>
            <a:pPr lvl="1"/>
            <a:r>
              <a:rPr lang="da-DK" dirty="0"/>
              <a:t>Vinder blev Vita ingeniører med C.F. Møller som arkitekter</a:t>
            </a:r>
          </a:p>
        </p:txBody>
      </p:sp>
      <p:pic>
        <p:nvPicPr>
          <p:cNvPr id="7" name="Pladsholder til indhold 6" descr="Et billede, der indeholder udendørs, vand, båd, bygning&#10;&#10;Automatisk genereret beskrivelse">
            <a:extLst>
              <a:ext uri="{FF2B5EF4-FFF2-40B4-BE49-F238E27FC236}">
                <a16:creationId xmlns:a16="http://schemas.microsoft.com/office/drawing/2014/main" id="{42763FC7-D923-9325-EE25-060532B099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36" y="1439863"/>
            <a:ext cx="4202991" cy="4427537"/>
          </a:xfrm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4AAAFDE-ED0A-9AB0-B8BD-A7FEF6A597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742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2e786fb6-fc04-4827-828d-d475b1c06eaf"/>
</p:tagLst>
</file>

<file path=ppt/theme/theme1.xml><?xml version="1.0" encoding="utf-8"?>
<a:theme xmlns:a="http://schemas.openxmlformats.org/drawingml/2006/main" name="Lollandkommune PowerPoint skabelon">
  <a:themeElements>
    <a:clrScheme name="Lollandkommune">
      <a:dk1>
        <a:srgbClr val="000000"/>
      </a:dk1>
      <a:lt1>
        <a:srgbClr val="FFFFFF"/>
      </a:lt1>
      <a:dk2>
        <a:srgbClr val="1A1A1A"/>
      </a:dk2>
      <a:lt2>
        <a:srgbClr val="F2F2F2"/>
      </a:lt2>
      <a:accent1>
        <a:srgbClr val="003478"/>
      </a:accent1>
      <a:accent2>
        <a:srgbClr val="58A618"/>
      </a:accent2>
      <a:accent3>
        <a:srgbClr val="8FCAE7"/>
      </a:accent3>
      <a:accent4>
        <a:srgbClr val="BED600"/>
      </a:accent4>
      <a:accent5>
        <a:srgbClr val="009BBB"/>
      </a:accent5>
      <a:accent6>
        <a:srgbClr val="827C34"/>
      </a:accent6>
      <a:hlink>
        <a:srgbClr val="58A618"/>
      </a:hlink>
      <a:folHlink>
        <a:srgbClr val="58A618"/>
      </a:folHlink>
    </a:clrScheme>
    <a:fontScheme name="Lollandkommun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akskov 2030_PowerPoint_rød.potx" id="{7891FCD1-C324-4AA8-91BD-9FCAAD96061E}" vid="{4F9A3B51-6DD9-4BF3-8513-CC47090EF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LIK_IKKE_JournaliseredeSager_SBSYSJournalisering xmlns="09702f45-97e3-4e43-911c-561369365469" xsi:nil="true"/>
    <Seneste_Journalisering_SBSYSJournalisering xmlns="09702f45-97e3-4e43-911c-561369365469" xsi:nil="true"/>
    <KLIK_IKKE_JournaliseringsTidspunkter_SBSYSJournalisering xmlns="09702f45-97e3-4e43-911c-561369365469" xsi:nil="true"/>
    <Tidligere_Journaliseret_SBSYSJournalisering xmlns="09702f45-97e3-4e43-911c-56136936546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9D50597ED2D14D8D3727A2C1E1DABF" ma:contentTypeVersion="9" ma:contentTypeDescription="Opret et nyt dokument." ma:contentTypeScope="" ma:versionID="c9032e536a510c8e804f735b2eba0e1a">
  <xsd:schema xmlns:xsd="http://www.w3.org/2001/XMLSchema" xmlns:xs="http://www.w3.org/2001/XMLSchema" xmlns:p="http://schemas.microsoft.com/office/2006/metadata/properties" xmlns:ns2="09702f45-97e3-4e43-911c-561369365469" targetNamespace="http://schemas.microsoft.com/office/2006/metadata/properties" ma:root="true" ma:fieldsID="0780fe4d8e5c0e6592b92874e4743292" ns2:_="">
    <xsd:import namespace="09702f45-97e3-4e43-911c-5613693654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Tidligere_Journaliseret_SBSYSJournalisering" minOccurs="0"/>
                <xsd:element ref="ns2:Seneste_Journalisering_SBSYSJournalisering" minOccurs="0"/>
                <xsd:element ref="ns2:KLIK_IKKE_JournaliseredeSager_SBSYSJournalisering" minOccurs="0"/>
                <xsd:element ref="ns2:KLIK_IKKE_JournaliseringsTidspunkter_SBSYSJournalisering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02f45-97e3-4e43-911c-5613693654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idligere_Journaliseret_SBSYSJournalisering" ma:index="12" nillable="true" ma:displayName="Tidligere_Journaliseret_SBSYSJournalisering" ma:description="Boolsk værdi om filen tidligere er blevet journaliseret" ma:hidden="true" ma:internalName="Tidligere_Journaliseret_SBSYSJournalisering" ma:readOnly="false">
      <xsd:simpleType>
        <xsd:restriction base="dms:Boolean"/>
      </xsd:simpleType>
    </xsd:element>
    <xsd:element name="Seneste_Journalisering_SBSYSJournalisering" ma:index="13" nillable="true" ma:displayName="Seneste_Journalisering_SBSYSJournalisering" ma:description="Dato og tidspunkt for den seneste journalisering. " ma:format="DateTime" ma:hidden="true" ma:internalName="Seneste_Journalisering_SBSYSJournalisering" ma:readOnly="false">
      <xsd:simpleType>
        <xsd:restriction base="dms:DateTime"/>
      </xsd:simpleType>
    </xsd:element>
    <xsd:element name="KLIK_IKKE_JournaliseredeSager_SBSYSJournalisering" ma:index="14" nillable="true" ma:displayName="KLIK_IKKE_JournaliseredeSager_SBSYSJournalisering" ma:description="Liste med sagsnumre for journalisering" ma:hidden="true" ma:internalName="KLIK_IKKE_JournaliseredeSager_SBSYSJournalisering" ma:readOnly="false">
      <xsd:simpleType>
        <xsd:restriction base="dms:Note"/>
      </xsd:simpleType>
    </xsd:element>
    <xsd:element name="KLIK_IKKE_JournaliseringsTidspunkter_SBSYSJournalisering" ma:index="15" nillable="true" ma:displayName="KLIK_IKKE_JournaliseringsTidspunkter_SBSYSJournalisering" ma:description="Liste med tidspunbter for journalisering" ma:hidden="true" ma:internalName="KLIK_IKKE_JournaliseringsTidspunkter_SBSYSJournalisering" ma:readOnly="fals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D73114-4480-4411-9E58-96837D9B4B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E563DC-37D5-42D7-B771-EAE0A74749AC}">
  <ds:schemaRefs>
    <ds:schemaRef ds:uri="http://schemas.microsoft.com/office/2006/metadata/properties"/>
    <ds:schemaRef ds:uri="http://schemas.microsoft.com/office/infopath/2007/PartnerControls"/>
    <ds:schemaRef ds:uri="09702f45-97e3-4e43-911c-561369365469"/>
  </ds:schemaRefs>
</ds:datastoreItem>
</file>

<file path=customXml/itemProps3.xml><?xml version="1.0" encoding="utf-8"?>
<ds:datastoreItem xmlns:ds="http://schemas.openxmlformats.org/officeDocument/2006/customXml" ds:itemID="{68B7B6C0-D106-4B0A-9443-EB17E6C7C1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702f45-97e3-4e43-911c-5613693654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Nakskov 2030_PowerPoint_rød</Template>
  <TotalTime>1439</TotalTime>
  <Words>463</Words>
  <Application>Microsoft Office PowerPoint</Application>
  <PresentationFormat>Widescreen</PresentationFormat>
  <Paragraphs>72</Paragraphs>
  <Slides>13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Verdana</vt:lpstr>
      <vt:lpstr>Wingdings</vt:lpstr>
      <vt:lpstr>Lollandkommune PowerPoint skabelon</vt:lpstr>
      <vt:lpstr>Nakskov 2030 – en kort status Informationsmøde 19. februar 2026</vt:lpstr>
      <vt:lpstr>Ét initiativ - tre nedslag</vt:lpstr>
      <vt:lpstr>Nakskov 2030 – når vi er færdige</vt:lpstr>
      <vt:lpstr>Nakskov 2030 – når vi er færdige</vt:lpstr>
      <vt:lpstr>Nakskov 2030 i 2026 og derefter</vt:lpstr>
      <vt:lpstr>Axeltorv – byens centrale uderum</vt:lpstr>
      <vt:lpstr>Bymidtefonden</vt:lpstr>
      <vt:lpstr>Aktivering af Havnebygning og Honnørkaj</vt:lpstr>
      <vt:lpstr>Fra havn til strand</vt:lpstr>
      <vt:lpstr>Hestehovedet – Nakskovs Bellevue</vt:lpstr>
      <vt:lpstr>Rekreative faciliteter på Hestehovedet</vt:lpstr>
      <vt:lpstr>Hestehovedet – hvad er næste skridt?</vt:lpstr>
      <vt:lpstr>Tak for ordet!</vt:lpstr>
    </vt:vector>
  </TitlesOfParts>
  <Manager/>
  <Company>Lolland Kommune - Default Office365 Client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– og en kort status v. Henrik Madsen</dc:title>
  <dc:creator>Henrik Madsen</dc:creator>
  <cp:lastModifiedBy>Henrik Madsen</cp:lastModifiedBy>
  <cp:revision>22</cp:revision>
  <dcterms:created xsi:type="dcterms:W3CDTF">2024-01-10T12:13:09Z</dcterms:created>
  <dcterms:modified xsi:type="dcterms:W3CDTF">2026-02-19T15:33:07Z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ContentTypeId">
    <vt:lpwstr>0x010100FD9D50597ED2D14D8D3727A2C1E1DABF</vt:lpwstr>
  </property>
  <property fmtid="{D5CDD505-2E9C-101B-9397-08002B2CF9AE}" pid="4" name="CloudStatistics_StoryID">
    <vt:lpwstr>f06b0ee2-b796-4d65-b716-c1b0af11b900</vt:lpwstr>
  </property>
</Properties>
</file>